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96" y="-33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35D7002D-8519-44CB-A3B7-2BD525E76C7A}" type="datetimeFigureOut">
              <a:rPr lang="en-US" smtClean="0"/>
              <a:t>6/30/2012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AC22F0BF-E5AB-417A-BF4F-229993EE2098}"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D7002D-8519-44CB-A3B7-2BD525E76C7A}" type="datetimeFigureOut">
              <a:rPr lang="en-US" smtClean="0"/>
              <a:t>6/30/2012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2F0BF-E5AB-417A-BF4F-229993EE209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D7002D-8519-44CB-A3B7-2BD525E76C7A}" type="datetimeFigureOut">
              <a:rPr lang="en-US" smtClean="0"/>
              <a:t>6/30/2012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2F0BF-E5AB-417A-BF4F-229993EE209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D7002D-8519-44CB-A3B7-2BD525E76C7A}" type="datetimeFigureOut">
              <a:rPr lang="en-US" smtClean="0"/>
              <a:t>6/30/2012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22F0BF-E5AB-417A-BF4F-229993EE209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5D7002D-8519-44CB-A3B7-2BD525E76C7A}" type="datetimeFigureOut">
              <a:rPr lang="en-US" smtClean="0"/>
              <a:t>6/30/2012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AC22F0BF-E5AB-417A-BF4F-229993EE209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5D7002D-8519-44CB-A3B7-2BD525E76C7A}" type="datetimeFigureOut">
              <a:rPr lang="en-US" smtClean="0"/>
              <a:t>6/30/2012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22F0BF-E5AB-417A-BF4F-229993EE209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5D7002D-8519-44CB-A3B7-2BD525E76C7A}" type="datetimeFigureOut">
              <a:rPr lang="en-US" smtClean="0"/>
              <a:t>6/30/2012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22F0BF-E5AB-417A-BF4F-229993EE209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5D7002D-8519-44CB-A3B7-2BD525E76C7A}" type="datetimeFigureOut">
              <a:rPr lang="en-US" smtClean="0"/>
              <a:t>6/30/2012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22F0BF-E5AB-417A-BF4F-229993EE209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D7002D-8519-44CB-A3B7-2BD525E76C7A}" type="datetimeFigureOut">
              <a:rPr lang="en-US" smtClean="0"/>
              <a:t>6/30/2012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22F0BF-E5AB-417A-BF4F-229993EE209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5D7002D-8519-44CB-A3B7-2BD525E76C7A}" type="datetimeFigureOut">
              <a:rPr lang="en-US" smtClean="0"/>
              <a:t>6/30/2012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22F0BF-E5AB-417A-BF4F-229993EE209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5D7002D-8519-44CB-A3B7-2BD525E76C7A}" type="datetimeFigureOut">
              <a:rPr lang="en-US" smtClean="0"/>
              <a:t>6/30/2012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22F0BF-E5AB-417A-BF4F-229993EE209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35D7002D-8519-44CB-A3B7-2BD525E76C7A}" type="datetimeFigureOut">
              <a:rPr lang="en-US" smtClean="0"/>
              <a:t>6/30/2012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C22F0BF-E5AB-417A-BF4F-229993EE2098}"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81000"/>
            <a:ext cx="9144000" cy="2819400"/>
          </a:xfrm>
        </p:spPr>
        <p:txBody>
          <a:bodyPr>
            <a:normAutofit fontScale="90000"/>
          </a:bodyPr>
          <a:lstStyle/>
          <a:p>
            <a:r>
              <a:rPr lang="en-US" dirty="0" smtClean="0"/>
              <a:t>My beautiful nugget of text </a:t>
            </a:r>
            <a:br>
              <a:rPr lang="en-US" dirty="0" smtClean="0"/>
            </a:br>
            <a:r>
              <a:rPr lang="en-US" dirty="0" smtClean="0"/>
              <a:t/>
            </a:r>
            <a:br>
              <a:rPr lang="en-US" dirty="0" smtClean="0"/>
            </a:br>
            <a:r>
              <a:rPr lang="en-US" sz="4000" dirty="0" smtClean="0"/>
              <a:t>from </a:t>
            </a:r>
            <a:r>
              <a:rPr lang="en-US" sz="4000" dirty="0" err="1" smtClean="0"/>
              <a:t>wong</a:t>
            </a:r>
            <a:r>
              <a:rPr lang="en-US" sz="4000" dirty="0" smtClean="0"/>
              <a:t> and </a:t>
            </a:r>
            <a:r>
              <a:rPr lang="en-US" sz="4000" dirty="0" err="1" smtClean="0"/>
              <a:t>wong’s</a:t>
            </a:r>
            <a:r>
              <a:rPr lang="en-US" sz="4000" dirty="0" smtClean="0"/>
              <a:t> </a:t>
            </a:r>
            <a:r>
              <a:rPr lang="en-US" sz="4000" b="0" i="1" dirty="0" smtClean="0"/>
              <a:t>The first days of school</a:t>
            </a:r>
            <a:r>
              <a:rPr lang="en-US" sz="4000" dirty="0" smtClean="0"/>
              <a:t>.</a:t>
            </a:r>
            <a:endParaRPr lang="en-US" sz="4000" dirty="0"/>
          </a:p>
        </p:txBody>
      </p:sp>
      <p:sp>
        <p:nvSpPr>
          <p:cNvPr id="3" name="Subtitle 2"/>
          <p:cNvSpPr>
            <a:spLocks noGrp="1"/>
          </p:cNvSpPr>
          <p:nvPr>
            <p:ph type="subTitle" idx="1"/>
          </p:nvPr>
        </p:nvSpPr>
        <p:spPr>
          <a:xfrm>
            <a:off x="1371600" y="3505200"/>
            <a:ext cx="6400800" cy="1752600"/>
          </a:xfrm>
        </p:spPr>
        <p:txBody>
          <a:bodyPr/>
          <a:lstStyle/>
          <a:p>
            <a:r>
              <a:rPr lang="en-US" dirty="0" smtClean="0"/>
              <a:t>By: Andrew (AK47) </a:t>
            </a:r>
            <a:r>
              <a:rPr lang="en-US" dirty="0" err="1" smtClean="0"/>
              <a:t>Kreiter</a:t>
            </a:r>
            <a:endParaRPr lang="en-US" dirty="0" smtClean="0"/>
          </a:p>
          <a:p>
            <a:endParaRPr lang="en-US" dirty="0" smtClean="0"/>
          </a:p>
          <a:p>
            <a:r>
              <a:rPr lang="en-US" dirty="0" smtClean="0"/>
              <a:t>ENJOY!!!! </a:t>
            </a:r>
            <a:r>
              <a:rPr lang="en-US" dirty="0" smtClean="0">
                <a:sym typeface="Wingdings" pitchFamily="2" charset="2"/>
              </a:rPr>
              <a:t></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Big Question</a:t>
            </a:r>
            <a:endParaRPr lang="en-US" dirty="0"/>
          </a:p>
        </p:txBody>
      </p:sp>
      <p:sp>
        <p:nvSpPr>
          <p:cNvPr id="3" name="Content Placeholder 2"/>
          <p:cNvSpPr>
            <a:spLocks noGrp="1"/>
          </p:cNvSpPr>
          <p:nvPr>
            <p:ph idx="1"/>
          </p:nvPr>
        </p:nvSpPr>
        <p:spPr/>
        <p:txBody>
          <a:bodyPr/>
          <a:lstStyle/>
          <a:p>
            <a:r>
              <a:rPr lang="en-US" dirty="0" smtClean="0"/>
              <a:t>What are the best ways to form positive and effective relationships with your students and families, and when is the best time to begin those relationships??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Idea #1: Do not hesitate.</a:t>
            </a:r>
            <a:br>
              <a:rPr lang="en-US" dirty="0" smtClean="0"/>
            </a:br>
            <a:r>
              <a:rPr lang="en-US" dirty="0" smtClean="0"/>
              <a:t>Form relationships before first day.</a:t>
            </a:r>
            <a:endParaRPr lang="en-US" dirty="0"/>
          </a:p>
        </p:txBody>
      </p:sp>
      <p:sp>
        <p:nvSpPr>
          <p:cNvPr id="3" name="Content Placeholder 2"/>
          <p:cNvSpPr>
            <a:spLocks noGrp="1"/>
          </p:cNvSpPr>
          <p:nvPr>
            <p:ph idx="1"/>
          </p:nvPr>
        </p:nvSpPr>
        <p:spPr/>
        <p:txBody>
          <a:bodyPr/>
          <a:lstStyle/>
          <a:p>
            <a:r>
              <a:rPr lang="en-US" dirty="0" smtClean="0"/>
              <a:t>1. Send a letter home to the parents before school begins – Tell them about your excitement </a:t>
            </a:r>
            <a:r>
              <a:rPr lang="en-US" dirty="0" smtClean="0"/>
              <a:t>for the upcoming year and </a:t>
            </a:r>
            <a:r>
              <a:rPr lang="en-US" dirty="0" smtClean="0"/>
              <a:t>a little bit about yourself. Give them important dates. Tell them expectations.</a:t>
            </a:r>
          </a:p>
          <a:p>
            <a:pPr>
              <a:buNone/>
            </a:pPr>
            <a:r>
              <a:rPr lang="en-US" dirty="0" smtClean="0"/>
              <a:t/>
            </a:r>
            <a:br>
              <a:rPr lang="en-US" dirty="0" smtClean="0"/>
            </a:br>
            <a:endParaRPr lang="en-US" dirty="0" smtClean="0"/>
          </a:p>
        </p:txBody>
      </p:sp>
      <p:pic>
        <p:nvPicPr>
          <p:cNvPr id="4" name="Picture 3" descr="cat.jpg"/>
          <p:cNvPicPr>
            <a:picLocks noChangeAspect="1"/>
          </p:cNvPicPr>
          <p:nvPr/>
        </p:nvPicPr>
        <p:blipFill>
          <a:blip r:embed="rId2" cstate="print"/>
          <a:stretch>
            <a:fillRect/>
          </a:stretch>
        </p:blipFill>
        <p:spPr>
          <a:xfrm>
            <a:off x="2514600" y="3771900"/>
            <a:ext cx="4114800" cy="3086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852160"/>
          </a:xfrm>
        </p:spPr>
        <p:txBody>
          <a:bodyPr>
            <a:normAutofit fontScale="92500" lnSpcReduction="10000"/>
          </a:bodyPr>
          <a:lstStyle/>
          <a:p>
            <a:r>
              <a:rPr lang="en-US" dirty="0" smtClean="0"/>
              <a:t>2. Send an EASY TO READ letter to your </a:t>
            </a:r>
            <a:r>
              <a:rPr lang="en-US" dirty="0" smtClean="0"/>
              <a:t>students welcoming </a:t>
            </a:r>
            <a:r>
              <a:rPr lang="en-US" dirty="0" smtClean="0"/>
              <a:t>them to the New Year. Explain who you are and why you will be the best teacher they will ever have. Allow them or parents to call with any questions. Give them list of materials to bring. Tell them expectations. Inform them of all the fun they will have this year. Give them examples of some really cool activities they will participate </a:t>
            </a:r>
            <a:r>
              <a:rPr lang="en-US" dirty="0" smtClean="0"/>
              <a:t>in. </a:t>
            </a:r>
            <a:endParaRPr lang="en-US" dirty="0" smtClean="0"/>
          </a:p>
          <a:p>
            <a:r>
              <a:rPr lang="en-US" dirty="0" smtClean="0"/>
              <a:t/>
            </a:r>
            <a:br>
              <a:rPr lang="en-US" dirty="0" smtClean="0"/>
            </a:br>
            <a:r>
              <a:rPr lang="en-US" dirty="0" smtClean="0"/>
              <a:t> 3. Some teachers also go to the students’ house for a face to face introduction but this is 50-50. I probably won’t </a:t>
            </a:r>
            <a:r>
              <a:rPr lang="en-US" dirty="0" smtClean="0"/>
              <a:t>do this. Kids might find it creepy and there is a good chance of awkward conversations. My personal relationships will form on day </a:t>
            </a:r>
            <a:r>
              <a:rPr lang="en-US" dirty="0" smtClean="0"/>
              <a:t>1.</a:t>
            </a:r>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 #2: What to do on day 1</a:t>
            </a:r>
            <a:endParaRPr lang="en-US" dirty="0"/>
          </a:p>
        </p:txBody>
      </p:sp>
      <p:sp>
        <p:nvSpPr>
          <p:cNvPr id="3" name="Content Placeholder 2"/>
          <p:cNvSpPr>
            <a:spLocks noGrp="1"/>
          </p:cNvSpPr>
          <p:nvPr>
            <p:ph idx="1"/>
          </p:nvPr>
        </p:nvSpPr>
        <p:spPr>
          <a:xfrm>
            <a:off x="457200" y="1143000"/>
            <a:ext cx="8229600" cy="5166360"/>
          </a:xfrm>
        </p:spPr>
        <p:txBody>
          <a:bodyPr/>
          <a:lstStyle/>
          <a:p>
            <a:r>
              <a:rPr lang="en-US" dirty="0" smtClean="0"/>
              <a:t>1. Greet them at the door with a big smile – This goes a long ways. Be friendly. Ask them about how their summer was. Talk with parents and assure them of a great year.</a:t>
            </a:r>
          </a:p>
          <a:p>
            <a:pPr>
              <a:buNone/>
            </a:pPr>
            <a:endParaRPr lang="en-US" dirty="0"/>
          </a:p>
        </p:txBody>
      </p:sp>
      <p:pic>
        <p:nvPicPr>
          <p:cNvPr id="4" name="Picture 3" descr="dog.jpg"/>
          <p:cNvPicPr>
            <a:picLocks noChangeAspect="1"/>
          </p:cNvPicPr>
          <p:nvPr/>
        </p:nvPicPr>
        <p:blipFill>
          <a:blip r:embed="rId2" cstate="print"/>
          <a:stretch>
            <a:fillRect/>
          </a:stretch>
        </p:blipFill>
        <p:spPr>
          <a:xfrm>
            <a:off x="2971800" y="2971800"/>
            <a:ext cx="3124200" cy="38862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idx="1"/>
          </p:nvPr>
        </p:nvSpPr>
        <p:spPr>
          <a:xfrm>
            <a:off x="457200" y="381000"/>
            <a:ext cx="8229600" cy="5927725"/>
          </a:xfrm>
        </p:spPr>
        <p:txBody>
          <a:bodyPr/>
          <a:lstStyle/>
          <a:p>
            <a:r>
              <a:rPr lang="en-US" dirty="0" smtClean="0"/>
              <a:t>2. Post the classes information to make sure students are in the right place – your name, room number, grade level, and a welcome note.</a:t>
            </a:r>
          </a:p>
          <a:p>
            <a:endParaRPr lang="en-US" dirty="0"/>
          </a:p>
        </p:txBody>
      </p:sp>
      <p:graphicFrame>
        <p:nvGraphicFramePr>
          <p:cNvPr id="6" name="Table 5"/>
          <p:cNvGraphicFramePr>
            <a:graphicFrameLocks noGrp="1"/>
          </p:cNvGraphicFramePr>
          <p:nvPr/>
        </p:nvGraphicFramePr>
        <p:xfrm>
          <a:off x="1524000" y="2286000"/>
          <a:ext cx="6096000" cy="4053840"/>
        </p:xfrm>
        <a:graphic>
          <a:graphicData uri="http://schemas.openxmlformats.org/drawingml/2006/table">
            <a:tbl>
              <a:tblPr firstRow="1" bandRow="1">
                <a:tableStyleId>{5C22544A-7EE6-4342-B048-85BDC9FD1C3A}</a:tableStyleId>
              </a:tblPr>
              <a:tblGrid>
                <a:gridCol w="6096000"/>
              </a:tblGrid>
              <a:tr h="3200400">
                <a:tc>
                  <a:txBody>
                    <a:bodyPr/>
                    <a:lstStyle/>
                    <a:p>
                      <a:pPr algn="ctr"/>
                      <a:r>
                        <a:rPr lang="en-US" sz="2600" dirty="0" smtClean="0"/>
                        <a:t>Mr. </a:t>
                      </a:r>
                      <a:r>
                        <a:rPr lang="en-US" sz="2600" dirty="0" err="1" smtClean="0"/>
                        <a:t>Kreiter</a:t>
                      </a:r>
                      <a:endParaRPr lang="en-US" sz="2600" dirty="0" smtClean="0"/>
                    </a:p>
                    <a:p>
                      <a:pPr algn="ctr"/>
                      <a:r>
                        <a:rPr lang="en-US" sz="2600" dirty="0" smtClean="0"/>
                        <a:t>Room #: 15</a:t>
                      </a:r>
                    </a:p>
                    <a:p>
                      <a:pPr algn="ctr"/>
                      <a:r>
                        <a:rPr lang="en-US" sz="2600" dirty="0" smtClean="0"/>
                        <a:t>Grade: Kindergarten</a:t>
                      </a:r>
                    </a:p>
                    <a:p>
                      <a:pPr algn="ctr"/>
                      <a:endParaRPr lang="en-US" sz="2600" dirty="0" smtClean="0"/>
                    </a:p>
                    <a:p>
                      <a:pPr algn="ctr"/>
                      <a:r>
                        <a:rPr lang="en-US" sz="2600" dirty="0" smtClean="0"/>
                        <a:t>Welcome</a:t>
                      </a:r>
                      <a:r>
                        <a:rPr lang="en-US" sz="2600" baseline="0" dirty="0" smtClean="0"/>
                        <a:t> to the best class ever! </a:t>
                      </a:r>
                      <a:r>
                        <a:rPr lang="en-US" sz="2600" dirty="0" smtClean="0"/>
                        <a:t>You can trouble me for a warm glass of shut-the-hell-up. Now, you will go to sleep,</a:t>
                      </a:r>
                      <a:r>
                        <a:rPr lang="en-US" sz="2600" baseline="0" dirty="0" smtClean="0"/>
                        <a:t> o</a:t>
                      </a:r>
                      <a:r>
                        <a:rPr lang="en-US" sz="2600" dirty="0" smtClean="0"/>
                        <a:t>r I will PUT you to sleep. Check out the name tag (Mr.</a:t>
                      </a:r>
                      <a:r>
                        <a:rPr lang="en-US" sz="2600" baseline="0" dirty="0" smtClean="0"/>
                        <a:t> </a:t>
                      </a:r>
                      <a:r>
                        <a:rPr lang="en-US" sz="2600" baseline="0" dirty="0" err="1" smtClean="0"/>
                        <a:t>Kreiter</a:t>
                      </a:r>
                      <a:r>
                        <a:rPr lang="en-US" sz="2600" baseline="0" dirty="0" smtClean="0"/>
                        <a:t>)</a:t>
                      </a:r>
                      <a:r>
                        <a:rPr lang="en-US" sz="2600" dirty="0" smtClean="0"/>
                        <a:t>. You're in MY world now, students.</a:t>
                      </a:r>
                      <a:endParaRPr lang="en-US" sz="2600" dirty="0"/>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928360"/>
          </a:xfrm>
        </p:spPr>
        <p:txBody>
          <a:bodyPr/>
          <a:lstStyle/>
          <a:p>
            <a:r>
              <a:rPr lang="en-US" dirty="0" smtClean="0"/>
              <a:t>3. Let the students sit where they want (firm believer in choice but make sure they understand they will lose this responsibility if there are problems</a:t>
            </a:r>
            <a:r>
              <a:rPr lang="en-US" dirty="0" smtClean="0"/>
              <a:t>)</a:t>
            </a:r>
            <a:br>
              <a:rPr lang="en-US" dirty="0" smtClean="0"/>
            </a:br>
            <a:endParaRPr lang="en-US" dirty="0" smtClean="0"/>
          </a:p>
          <a:p>
            <a:r>
              <a:rPr lang="en-US" dirty="0" smtClean="0"/>
              <a:t>4. Read the class information and explain who you are personally and what you did during the summer. Let them know that they will be able to share how their summer went after they listen to a few expectations and rules.</a:t>
            </a:r>
          </a:p>
          <a:p>
            <a:endParaRPr lang="en-US" dirty="0"/>
          </a:p>
        </p:txBody>
      </p:sp>
      <p:pic>
        <p:nvPicPr>
          <p:cNvPr id="4" name="Picture 3" descr="red.jpg"/>
          <p:cNvPicPr>
            <a:picLocks noChangeAspect="1"/>
          </p:cNvPicPr>
          <p:nvPr/>
        </p:nvPicPr>
        <p:blipFill>
          <a:blip r:embed="rId2" cstate="print"/>
          <a:stretch>
            <a:fillRect/>
          </a:stretch>
        </p:blipFill>
        <p:spPr>
          <a:xfrm>
            <a:off x="3048000" y="4899355"/>
            <a:ext cx="2743200" cy="19586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57200"/>
            <a:ext cx="9144000" cy="5852160"/>
          </a:xfrm>
        </p:spPr>
        <p:txBody>
          <a:bodyPr/>
          <a:lstStyle/>
          <a:p>
            <a:r>
              <a:rPr lang="en-US" dirty="0" smtClean="0"/>
              <a:t>5. Begin forming long lasting, positive and effective relationships! </a:t>
            </a:r>
          </a:p>
          <a:p>
            <a:pPr>
              <a:buNone/>
            </a:pPr>
            <a:endParaRPr lang="en-US" dirty="0" smtClean="0"/>
          </a:p>
          <a:p>
            <a:pPr>
              <a:buNone/>
            </a:pPr>
            <a:r>
              <a:rPr lang="en-US" b="1" u="sng" dirty="0" smtClean="0">
                <a:solidFill>
                  <a:schemeClr val="accent3">
                    <a:lumMod val="40000"/>
                    <a:lumOff val="60000"/>
                  </a:schemeClr>
                </a:solidFill>
              </a:rPr>
              <a:t>Key</a:t>
            </a:r>
            <a:r>
              <a:rPr lang="en-US" b="1" u="sng" dirty="0" smtClean="0">
                <a:solidFill>
                  <a:schemeClr val="accent3">
                    <a:lumMod val="40000"/>
                    <a:lumOff val="60000"/>
                  </a:schemeClr>
                </a:solidFill>
              </a:rPr>
              <a:t>: Have </a:t>
            </a:r>
            <a:r>
              <a:rPr lang="en-US" b="1" u="sng" dirty="0" smtClean="0">
                <a:solidFill>
                  <a:schemeClr val="accent3">
                    <a:lumMod val="40000"/>
                    <a:lumOff val="60000"/>
                  </a:schemeClr>
                </a:solidFill>
              </a:rPr>
              <a:t>fun. Listen </a:t>
            </a:r>
            <a:r>
              <a:rPr lang="en-US" b="1" u="sng" dirty="0" smtClean="0">
                <a:solidFill>
                  <a:schemeClr val="accent3">
                    <a:lumMod val="40000"/>
                    <a:lumOff val="60000"/>
                  </a:schemeClr>
                </a:solidFill>
              </a:rPr>
              <a:t>to </a:t>
            </a:r>
            <a:r>
              <a:rPr lang="en-US" b="1" u="sng" dirty="0" smtClean="0">
                <a:solidFill>
                  <a:schemeClr val="accent3">
                    <a:lumMod val="40000"/>
                    <a:lumOff val="60000"/>
                  </a:schemeClr>
                </a:solidFill>
              </a:rPr>
              <a:t>them. LAUGH and SMILE. </a:t>
            </a:r>
            <a:endParaRPr lang="en-US" b="1" u="sng" dirty="0" smtClean="0">
              <a:solidFill>
                <a:schemeClr val="accent3">
                  <a:lumMod val="40000"/>
                  <a:lumOff val="60000"/>
                </a:schemeClr>
              </a:solidFill>
            </a:endParaRPr>
          </a:p>
          <a:p>
            <a:pPr>
              <a:buNone/>
            </a:pPr>
            <a:endParaRPr lang="en-US" dirty="0"/>
          </a:p>
        </p:txBody>
      </p:sp>
      <p:pic>
        <p:nvPicPr>
          <p:cNvPr id="4" name="Picture 3" descr="smiling%20dog%20(2).jpg"/>
          <p:cNvPicPr>
            <a:picLocks noChangeAspect="1"/>
          </p:cNvPicPr>
          <p:nvPr/>
        </p:nvPicPr>
        <p:blipFill>
          <a:blip r:embed="rId2" cstate="print"/>
          <a:stretch>
            <a:fillRect/>
          </a:stretch>
        </p:blipFill>
        <p:spPr>
          <a:xfrm>
            <a:off x="2057400" y="2971800"/>
            <a:ext cx="5105400" cy="35687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32</TotalTime>
  <Words>369</Words>
  <Application>Microsoft Office PowerPoint</Application>
  <PresentationFormat>On-screen Show (4:3)</PresentationFormat>
  <Paragraphs>24</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Apex</vt:lpstr>
      <vt:lpstr>My beautiful nugget of text   from wong and wong’s The first days of school.</vt:lpstr>
      <vt:lpstr>My Big Question</vt:lpstr>
      <vt:lpstr>Idea #1: Do not hesitate. Form relationships before first day.</vt:lpstr>
      <vt:lpstr>Slide 4</vt:lpstr>
      <vt:lpstr>Idea #2: What to do on day 1</vt:lpstr>
      <vt:lpstr>Slide 6</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beautiful nugget of text   from wong and wong’s The first days of school.</dc:title>
  <dc:creator>Andrew Kreiter</dc:creator>
  <cp:lastModifiedBy>Andrew Kreiter</cp:lastModifiedBy>
  <cp:revision>5</cp:revision>
  <dcterms:created xsi:type="dcterms:W3CDTF">2012-06-30T18:39:45Z</dcterms:created>
  <dcterms:modified xsi:type="dcterms:W3CDTF">2012-06-30T19:12:34Z</dcterms:modified>
</cp:coreProperties>
</file>